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63" r:id="rId5"/>
    <p:sldId id="259" r:id="rId6"/>
    <p:sldId id="260" r:id="rId7"/>
    <p:sldId id="264" r:id="rId8"/>
    <p:sldId id="261" r:id="rId9"/>
    <p:sldId id="265" r:id="rId10"/>
    <p:sldId id="262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06" autoAdjust="0"/>
    <p:restoredTop sz="94660"/>
  </p:normalViewPr>
  <p:slideViewPr>
    <p:cSldViewPr>
      <p:cViewPr varScale="1">
        <p:scale>
          <a:sx n="70" d="100"/>
          <a:sy n="70" d="100"/>
        </p:scale>
        <p:origin x="-49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619B44-1C64-4D33-8217-1DC5BEC70AA1}" type="datetimeFigureOut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77674B-E4D3-4640-83ED-D6645EB9A03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3E7C8-018F-4651-B9DB-13D1E3CA238A}" type="datetime1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 rospenda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088F1-D751-4AD5-AA3D-144AEA2CC92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D329D-BBDD-43CC-8701-A9E23295198C}" type="datetime1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 rospenda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088F1-D751-4AD5-AA3D-144AEA2CC92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30A26-4F35-44CC-8993-51CB70429210}" type="datetime1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 rospenda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088F1-D751-4AD5-AA3D-144AEA2CC92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224CB-878A-4FC1-A28E-F6C16BCA8FAB}" type="datetime1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 rospenda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088F1-D751-4AD5-AA3D-144AEA2CC92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44E48-1356-4DF2-BC9F-E9461E7AE52F}" type="datetime1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 rospenda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088F1-D751-4AD5-AA3D-144AEA2CC92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B5348-7BFB-4AE9-A2DA-17AB510E4785}" type="datetime1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 rospenda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088F1-D751-4AD5-AA3D-144AEA2CC92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D9C6A-81C2-47C8-BC22-8E53C99FA6C7}" type="datetime1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 rospenda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088F1-D751-4AD5-AA3D-144AEA2CC92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2DEA3-0F08-4441-88F1-E03986E5C682}" type="datetime1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 rospenda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088F1-D751-4AD5-AA3D-144AEA2CC92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5C149-0E7E-4381-B597-15FC669E22B4}" type="datetime1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 rospenda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088F1-D751-4AD5-AA3D-144AEA2CC92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AE01-3179-42C1-8CE5-AD09C24FD584}" type="datetime1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 rospenda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088F1-D751-4AD5-AA3D-144AEA2CC92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3B5F8-53D7-49C0-A769-2620DA1B6DC6}" type="datetime1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 rospenda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088F1-D751-4AD5-AA3D-144AEA2CC92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C570C2-8055-4776-8B2D-DEB50430731E}" type="datetime1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m rospenda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B088F1-D751-4AD5-AA3D-144AEA2CC92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Discussions for Math Learning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It’s ok to talk</a:t>
            </a:r>
            <a:endParaRPr lang="en-US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mrospenda\AppData\Local\Microsoft\Windows\Temporary Internet Files\Content.IE5\OOV393GZ\MC900319992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800" y="4038600"/>
            <a:ext cx="1839392" cy="1527353"/>
          </a:xfrm>
          <a:prstGeom prst="rect">
            <a:avLst/>
          </a:prstGeom>
          <a:noFill/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46270-264B-4C85-9864-472369CD8611}" type="datetime1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088F1-D751-4AD5-AA3D-144AEA2CC924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 rospenda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Adapted from </a:t>
            </a:r>
            <a:r>
              <a:rPr lang="en-US" b="1" u="sng" dirty="0" smtClean="0">
                <a:latin typeface="Times New Roman" pitchFamily="18" charset="0"/>
                <a:cs typeface="Times New Roman" pitchFamily="18" charset="0"/>
              </a:rPr>
              <a:t>Classroom Discussions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, Suzanne Chapin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mrospenda\AppData\Local\Microsoft\Windows\Temporary Internet Files\Content.IE5\N0T95VVL\MC900281218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2590120"/>
            <a:ext cx="3581400" cy="3378378"/>
          </a:xfrm>
          <a:prstGeom prst="rect">
            <a:avLst/>
          </a:prstGeom>
          <a:noFill/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02EA9-9BF5-4FDC-AC61-B402113BE536}" type="datetime1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088F1-D751-4AD5-AA3D-144AEA2CC924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 rospenda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Revoicing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b="1" dirty="0">
                <a:latin typeface="Times New Roman" pitchFamily="18" charset="0"/>
                <a:cs typeface="Times New Roman" pitchFamily="18" charset="0"/>
              </a:rPr>
              <a:t>A way to clarify and help understand the comment.</a:t>
            </a:r>
          </a:p>
          <a:p>
            <a:pPr lvl="1"/>
            <a:r>
              <a:rPr lang="en-US" b="1" dirty="0">
                <a:latin typeface="Times New Roman" pitchFamily="18" charset="0"/>
                <a:cs typeface="Times New Roman" pitchFamily="18" charset="0"/>
              </a:rPr>
              <a:t>“So you’re saying…”</a:t>
            </a:r>
          </a:p>
          <a:p>
            <a:pPr lvl="1"/>
            <a:r>
              <a:rPr lang="en-US" b="1" dirty="0">
                <a:latin typeface="Times New Roman" pitchFamily="18" charset="0"/>
                <a:cs typeface="Times New Roman" pitchFamily="18" charset="0"/>
              </a:rPr>
              <a:t>“If I heard you right…”</a:t>
            </a:r>
          </a:p>
          <a:p>
            <a:pPr lvl="1"/>
            <a:r>
              <a:rPr lang="en-US" b="1" dirty="0">
                <a:latin typeface="Times New Roman" pitchFamily="18" charset="0"/>
                <a:cs typeface="Times New Roman" pitchFamily="18" charset="0"/>
              </a:rPr>
              <a:t>“I hear you saying…”</a:t>
            </a:r>
          </a:p>
          <a:p>
            <a:endParaRPr lang="en-US" dirty="0"/>
          </a:p>
        </p:txBody>
      </p:sp>
      <p:pic>
        <p:nvPicPr>
          <p:cNvPr id="2050" name="Picture 2" descr="C:\Users\mrospenda\AppData\Local\Microsoft\Windows\Temporary Internet Files\Content.IE5\B7193UEE\MC900410823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9366" y="2971801"/>
            <a:ext cx="4206633" cy="2895600"/>
          </a:xfrm>
          <a:prstGeom prst="rect">
            <a:avLst/>
          </a:prstGeom>
          <a:noFill/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3D5DA-0880-40EA-BD7C-CF5932E2A778}" type="datetime1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088F1-D751-4AD5-AA3D-144AEA2CC924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 rospenda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Repeat the meat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Ask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the student to repeat the important part of what someone else explained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Done in the speaker’s own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version</a:t>
            </a:r>
          </a:p>
          <a:p>
            <a:pPr lvl="1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“Could you say that again, using your words?”</a:t>
            </a:r>
          </a:p>
          <a:p>
            <a:pPr lvl="1"/>
            <a:r>
              <a:rPr lang="en-US" b="1" dirty="0">
                <a:latin typeface="Times New Roman" pitchFamily="18" charset="0"/>
                <a:cs typeface="Times New Roman" pitchFamily="18" charset="0"/>
              </a:rPr>
              <a:t> “How could you say that in your own words?”</a:t>
            </a:r>
          </a:p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/>
            <a:endParaRPr lang="en-US" b="1" dirty="0" smtClean="0"/>
          </a:p>
          <a:p>
            <a:pPr lvl="0"/>
            <a:endParaRPr lang="en-US" b="1" dirty="0"/>
          </a:p>
          <a:p>
            <a:endParaRPr lang="en-US" dirty="0"/>
          </a:p>
        </p:txBody>
      </p:sp>
      <p:pic>
        <p:nvPicPr>
          <p:cNvPr id="3074" name="Picture 2" descr="C:\Users\mrospenda\AppData\Local\Microsoft\Windows\Temporary Internet Files\Content.IE5\U71AMHKF\MC90032612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4724400"/>
            <a:ext cx="771754" cy="956462"/>
          </a:xfrm>
          <a:prstGeom prst="rect">
            <a:avLst/>
          </a:prstGeom>
          <a:noFill/>
        </p:spPr>
      </p:pic>
      <p:pic>
        <p:nvPicPr>
          <p:cNvPr id="3075" name="Picture 3" descr="C:\Users\mrospenda\AppData\Local\Microsoft\Windows\Temporary Internet Files\Content.IE5\U71AMHKF\MC90032612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0" y="5257800"/>
            <a:ext cx="771754" cy="956462"/>
          </a:xfrm>
          <a:prstGeom prst="rect">
            <a:avLst/>
          </a:prstGeom>
          <a:noFill/>
        </p:spPr>
      </p:pic>
      <p:pic>
        <p:nvPicPr>
          <p:cNvPr id="3076" name="Picture 4" descr="C:\Users\mrospenda\AppData\Local\Microsoft\Windows\Temporary Internet Files\Content.IE5\U71AMHKF\MC90032612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0800" y="4800600"/>
            <a:ext cx="771754" cy="956462"/>
          </a:xfrm>
          <a:prstGeom prst="rect">
            <a:avLst/>
          </a:prstGeom>
          <a:noFill/>
        </p:spPr>
      </p:pic>
      <p:pic>
        <p:nvPicPr>
          <p:cNvPr id="3077" name="Picture 5" descr="C:\Users\mrospenda\AppData\Local\Microsoft\Windows\Temporary Internet Files\Content.IE5\U71AMHKF\MC90032612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91400" y="609600"/>
            <a:ext cx="771754" cy="956462"/>
          </a:xfrm>
          <a:prstGeom prst="rect">
            <a:avLst/>
          </a:prstGeom>
          <a:noFill/>
        </p:spPr>
      </p:pic>
      <p:pic>
        <p:nvPicPr>
          <p:cNvPr id="3079" name="Picture 7" descr="C:\Users\mrospenda\AppData\Local\Microsoft\Windows\Temporary Internet Files\Content.IE5\U71AMHKF\MC90032612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533400"/>
            <a:ext cx="771754" cy="956462"/>
          </a:xfrm>
          <a:prstGeom prst="rect">
            <a:avLst/>
          </a:prstGeom>
          <a:noFill/>
        </p:spPr>
      </p:pic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7A46B-3FC2-4296-BE61-8B8D7F44AE80}" type="datetime1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088F1-D751-4AD5-AA3D-144AEA2CC924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 rospenda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It’s Summarize time!!!</a:t>
            </a:r>
            <a:br>
              <a:rPr lang="en-US" dirty="0" smtClean="0"/>
            </a:br>
            <a:r>
              <a:rPr lang="en-US" dirty="0" smtClean="0"/>
              <a:t>	</a:t>
            </a: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Directions:</a:t>
            </a:r>
          </a:p>
          <a:p>
            <a:pPr lvl="1"/>
            <a:r>
              <a:rPr lang="en-US" dirty="0" smtClean="0"/>
              <a:t>Groups of three before the sound</a:t>
            </a:r>
          </a:p>
          <a:p>
            <a:pPr lvl="1"/>
            <a:r>
              <a:rPr lang="en-US" dirty="0" smtClean="0"/>
              <a:t>Each person plays a role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Talk about your week</a:t>
            </a:r>
          </a:p>
          <a:p>
            <a:endParaRPr lang="en-US" dirty="0" smtClean="0"/>
          </a:p>
          <a:p>
            <a:r>
              <a:rPr lang="en-US" dirty="0" smtClean="0"/>
              <a:t>Practice Repeat the meat</a:t>
            </a:r>
          </a:p>
          <a:p>
            <a:endParaRPr lang="en-US" dirty="0" smtClean="0"/>
          </a:p>
          <a:p>
            <a:r>
              <a:rPr lang="en-US" dirty="0" smtClean="0"/>
              <a:t>Practice </a:t>
            </a:r>
            <a:r>
              <a:rPr lang="en-US" dirty="0" err="1" smtClean="0"/>
              <a:t>Revoicing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224CB-878A-4FC1-A28E-F6C16BCA8FAB}" type="datetime1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 rospenda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088F1-D751-4AD5-AA3D-144AEA2CC924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Apply your reasons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b="1" dirty="0">
                <a:latin typeface="Times New Roman" pitchFamily="18" charset="0"/>
                <a:cs typeface="Times New Roman" pitchFamily="18" charset="0"/>
              </a:rPr>
              <a:t>Using your own logic to agree or disagree.</a:t>
            </a:r>
          </a:p>
          <a:p>
            <a:pPr lvl="1"/>
            <a:r>
              <a:rPr lang="en-US" b="1" dirty="0">
                <a:latin typeface="Times New Roman" pitchFamily="18" charset="0"/>
                <a:cs typeface="Times New Roman" pitchFamily="18" charset="0"/>
              </a:rPr>
              <a:t>“How were you thinking?”</a:t>
            </a:r>
          </a:p>
          <a:p>
            <a:pPr lvl="1"/>
            <a:r>
              <a:rPr lang="en-US" b="1" dirty="0">
                <a:latin typeface="Times New Roman" pitchFamily="18" charset="0"/>
                <a:cs typeface="Times New Roman" pitchFamily="18" charset="0"/>
              </a:rPr>
              <a:t>What’s your opinion?”</a:t>
            </a:r>
          </a:p>
          <a:p>
            <a:pPr lvl="1"/>
            <a:r>
              <a:rPr lang="en-US" b="1" dirty="0">
                <a:latin typeface="Times New Roman" pitchFamily="18" charset="0"/>
                <a:cs typeface="Times New Roman" pitchFamily="18" charset="0"/>
              </a:rPr>
              <a:t>Do you agree? Disagree? Why?”</a:t>
            </a:r>
          </a:p>
          <a:p>
            <a:endParaRPr lang="en-US" dirty="0"/>
          </a:p>
        </p:txBody>
      </p:sp>
      <p:pic>
        <p:nvPicPr>
          <p:cNvPr id="4098" name="Picture 2" descr="C:\Users\mrospenda\AppData\Local\Microsoft\Windows\Temporary Internet Files\Content.IE5\N0T95VVL\MC90005902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34200" y="2819400"/>
            <a:ext cx="1402690" cy="1821485"/>
          </a:xfrm>
          <a:prstGeom prst="rect">
            <a:avLst/>
          </a:prstGeom>
          <a:noFill/>
        </p:spPr>
      </p:pic>
      <p:pic>
        <p:nvPicPr>
          <p:cNvPr id="4099" name="Picture 3" descr="C:\Users\mrospenda\AppData\Local\Microsoft\Windows\Temporary Internet Files\Content.IE5\OOV393GZ\MC900441521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4114800"/>
            <a:ext cx="1806575" cy="1863725"/>
          </a:xfrm>
          <a:prstGeom prst="rect">
            <a:avLst/>
          </a:prstGeom>
          <a:noFill/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18997-3D86-41E2-92DD-BA967EF0460E}" type="datetime1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088F1-D751-4AD5-AA3D-144AEA2CC924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 rospenda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Prompts for further participation</a:t>
            </a:r>
            <a:r>
              <a:rPr lang="en-US" b="1" dirty="0"/>
              <a:t>: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b="1" dirty="0">
                <a:latin typeface="Times New Roman" pitchFamily="18" charset="0"/>
                <a:cs typeface="Times New Roman" pitchFamily="18" charset="0"/>
              </a:rPr>
              <a:t>Asking the student to add on to what was said.</a:t>
            </a:r>
          </a:p>
          <a:p>
            <a:pPr lvl="1"/>
            <a:r>
              <a:rPr lang="en-US" b="1" dirty="0">
                <a:latin typeface="Times New Roman" pitchFamily="18" charset="0"/>
                <a:cs typeface="Times New Roman" pitchFamily="18" charset="0"/>
              </a:rPr>
              <a:t>“What could you add to that?”</a:t>
            </a:r>
          </a:p>
          <a:p>
            <a:pPr lvl="1"/>
            <a:r>
              <a:rPr lang="en-US" b="1" dirty="0">
                <a:latin typeface="Times New Roman" pitchFamily="18" charset="0"/>
                <a:cs typeface="Times New Roman" pitchFamily="18" charset="0"/>
              </a:rPr>
              <a:t>“How could you expand that idea?”</a:t>
            </a:r>
          </a:p>
          <a:p>
            <a:pPr lvl="1"/>
            <a:r>
              <a:rPr lang="en-US" b="1" dirty="0">
                <a:latin typeface="Times New Roman" pitchFamily="18" charset="0"/>
                <a:cs typeface="Times New Roman" pitchFamily="18" charset="0"/>
              </a:rPr>
              <a:t>“What else can you think of?”</a:t>
            </a:r>
          </a:p>
          <a:p>
            <a:endParaRPr lang="en-US" dirty="0"/>
          </a:p>
        </p:txBody>
      </p:sp>
      <p:pic>
        <p:nvPicPr>
          <p:cNvPr id="5122" name="Picture 2" descr="C:\Users\mrospenda\AppData\Local\Microsoft\Windows\Temporary Internet Files\Content.IE5\B7193UEE\MC900290714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4572000"/>
            <a:ext cx="2679826" cy="1590392"/>
          </a:xfrm>
          <a:prstGeom prst="rect">
            <a:avLst/>
          </a:prstGeom>
          <a:noFill/>
        </p:spPr>
      </p:pic>
      <p:pic>
        <p:nvPicPr>
          <p:cNvPr id="5123" name="Picture 3" descr="C:\Users\mrospenda\AppData\Local\Microsoft\Windows\Temporary Internet Files\Content.IE5\U71AMHKF\MC900290715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4267200"/>
            <a:ext cx="3505200" cy="2103610"/>
          </a:xfrm>
          <a:prstGeom prst="rect">
            <a:avLst/>
          </a:prstGeom>
          <a:noFill/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DE07E-C81A-4A2A-A660-A3503FA79FD4}" type="datetime1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088F1-D751-4AD5-AA3D-144AEA2CC924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 rospenda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It’s summarize time!!!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Directions:</a:t>
            </a:r>
          </a:p>
          <a:p>
            <a:r>
              <a:rPr lang="en-US" dirty="0" smtClean="0"/>
              <a:t>Get n new groups of three</a:t>
            </a:r>
          </a:p>
          <a:p>
            <a:endParaRPr lang="en-US" dirty="0" smtClean="0"/>
          </a:p>
          <a:p>
            <a:r>
              <a:rPr lang="en-US" dirty="0" smtClean="0"/>
              <a:t>Practice Prompts and Apply your reasons</a:t>
            </a:r>
          </a:p>
          <a:p>
            <a:endParaRPr lang="en-US" dirty="0" smtClean="0"/>
          </a:p>
          <a:p>
            <a:r>
              <a:rPr lang="en-US" dirty="0" smtClean="0"/>
              <a:t> Discuss the oil spill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224CB-878A-4FC1-A28E-F6C16BCA8FAB}" type="datetime1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 rospenda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088F1-D751-4AD5-AA3D-144AEA2CC924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Wait time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b="1" dirty="0">
                <a:latin typeface="Times New Roman" pitchFamily="18" charset="0"/>
                <a:cs typeface="Times New Roman" pitchFamily="18" charset="0"/>
              </a:rPr>
              <a:t>Wait time: Count to 5-10 in your head, let the person speak.</a:t>
            </a:r>
          </a:p>
          <a:p>
            <a:pPr lvl="1"/>
            <a:r>
              <a:rPr lang="en-US" b="1" dirty="0">
                <a:latin typeface="Times New Roman" pitchFamily="18" charset="0"/>
                <a:cs typeface="Times New Roman" pitchFamily="18" charset="0"/>
              </a:rPr>
              <a:t>“Take your time,” </a:t>
            </a:r>
          </a:p>
          <a:p>
            <a:pPr lvl="1"/>
            <a:r>
              <a:rPr lang="en-US" b="1" dirty="0">
                <a:latin typeface="Times New Roman" pitchFamily="18" charset="0"/>
                <a:cs typeface="Times New Roman" pitchFamily="18" charset="0"/>
              </a:rPr>
              <a:t> “I’m going to wait a while to let you think.”</a:t>
            </a:r>
          </a:p>
          <a:p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Adapted from </a:t>
            </a:r>
            <a:r>
              <a:rPr lang="en-US" b="1" u="sng" dirty="0">
                <a:latin typeface="Times New Roman" pitchFamily="18" charset="0"/>
                <a:cs typeface="Times New Roman" pitchFamily="18" charset="0"/>
              </a:rPr>
              <a:t>Classroom Discussions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, Suzanne Chapin</a:t>
            </a:r>
          </a:p>
          <a:p>
            <a:endParaRPr lang="en-US" dirty="0"/>
          </a:p>
        </p:txBody>
      </p:sp>
      <p:pic>
        <p:nvPicPr>
          <p:cNvPr id="6146" name="Picture 2" descr="C:\Users\mrospenda\AppData\Local\Microsoft\Windows\Temporary Internet Files\Content.IE5\U71AMHKF\MC90036862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95667" y="4114800"/>
            <a:ext cx="1748333" cy="1889150"/>
          </a:xfrm>
          <a:prstGeom prst="rect">
            <a:avLst/>
          </a:prstGeom>
          <a:noFill/>
        </p:spPr>
      </p:pic>
      <p:pic>
        <p:nvPicPr>
          <p:cNvPr id="6147" name="Picture 3" descr="C:\Users\mrospenda\AppData\Local\Microsoft\Windows\Temporary Internet Files\Content.IE5\N0T95VVL\MC90015362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2514600"/>
            <a:ext cx="651053" cy="1811426"/>
          </a:xfrm>
          <a:prstGeom prst="rect">
            <a:avLst/>
          </a:prstGeom>
          <a:noFill/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4E51E-049A-4733-9D5A-E68A37CC442F}" type="datetime1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088F1-D751-4AD5-AA3D-144AEA2CC924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 rospenda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It’s summarize time!!!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Directions:</a:t>
            </a:r>
          </a:p>
          <a:p>
            <a:r>
              <a:rPr lang="en-US" dirty="0" smtClean="0"/>
              <a:t>Wait for the sound.</a:t>
            </a:r>
          </a:p>
          <a:p>
            <a:r>
              <a:rPr lang="en-US" dirty="0" smtClean="0"/>
              <a:t>Find two new people</a:t>
            </a:r>
          </a:p>
          <a:p>
            <a:r>
              <a:rPr lang="en-US" dirty="0" smtClean="0"/>
              <a:t>Use the skill of wait time</a:t>
            </a:r>
          </a:p>
          <a:p>
            <a:r>
              <a:rPr lang="en-US" dirty="0" smtClean="0"/>
              <a:t>Discuss what you learned in this power point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224CB-878A-4FC1-A28E-F6C16BCA8FAB}" type="datetime1">
              <a:rPr lang="en-US" smtClean="0"/>
              <a:pPr/>
              <a:t>6/3/2010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 rospenda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088F1-D751-4AD5-AA3D-144AEA2CC924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323</Words>
  <Application>Microsoft Office PowerPoint</Application>
  <PresentationFormat>On-screen Show (4:3)</PresentationFormat>
  <Paragraphs>84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Discussions for Math Learning</vt:lpstr>
      <vt:lpstr>Revoicing</vt:lpstr>
      <vt:lpstr>Repeat the meat</vt:lpstr>
      <vt:lpstr>It’s Summarize time!!!   </vt:lpstr>
      <vt:lpstr>Apply your reasons</vt:lpstr>
      <vt:lpstr>Prompts for further participation: </vt:lpstr>
      <vt:lpstr>It’s summarize time!!!</vt:lpstr>
      <vt:lpstr>Wait time</vt:lpstr>
      <vt:lpstr>It’s summarize time!!!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Discussions for Math Learning</dc:title>
  <dc:creator>michael rospenda</dc:creator>
  <cp:lastModifiedBy>LabUser</cp:lastModifiedBy>
  <cp:revision>4</cp:revision>
  <dcterms:created xsi:type="dcterms:W3CDTF">2010-05-30T15:06:30Z</dcterms:created>
  <dcterms:modified xsi:type="dcterms:W3CDTF">2010-06-03T22:05:20Z</dcterms:modified>
</cp:coreProperties>
</file>